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"/>
  </p:notesMasterIdLst>
  <p:sldIdLst>
    <p:sldId id="274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FFFFFF"/>
    <a:srgbClr val="FFFF00"/>
    <a:srgbClr val="FCFBE5"/>
    <a:srgbClr val="7F7F7F"/>
    <a:srgbClr val="D3DBDF"/>
    <a:srgbClr val="586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49" autoAdjust="0"/>
  </p:normalViewPr>
  <p:slideViewPr>
    <p:cSldViewPr snapToGrid="0">
      <p:cViewPr varScale="1">
        <p:scale>
          <a:sx n="95" d="100"/>
          <a:sy n="95" d="100"/>
        </p:scale>
        <p:origin x="66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8113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3598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41996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882593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24903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432895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1529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/>
          <a:lstStyle/>
          <a:p>
            <a:fld id="{55C6B4A9-1611-4792-9094-5F34BCA07E0B}" type="datetimeFigureOut">
              <a:rPr lang="en-US" dirty="0"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24138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  <a:prstGeom prst="rect">
            <a:avLst/>
          </a:prstGeo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07185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5320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68711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  <a:prstGeom prst="rect">
            <a:avLst/>
          </a:prstGeo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7007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/>
          <a:lstStyle/>
          <a:p>
            <a:fld id="{EB712588-04B1-427B-82EE-E8DB90309F08}" type="datetimeFigureOut">
              <a:rPr lang="en-US" dirty="0"/>
              <a:t>9/10/2021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39493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60876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9780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87274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/>
          <a:lstStyle/>
          <a:p>
            <a:fld id="{42A54C80-263E-416B-A8E0-580EDEADCBDC}" type="datetimeFigureOut">
              <a:rPr lang="en-US" dirty="0"/>
              <a:t>9/10/2021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40528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32610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xto&#10;&#10;Descrição gerada automaticamente com confiança média">
            <a:extLst>
              <a:ext uri="{FF2B5EF4-FFF2-40B4-BE49-F238E27FC236}">
                <a16:creationId xmlns:a16="http://schemas.microsoft.com/office/drawing/2014/main" id="{1C566B71-B15C-4BC2-846B-C9C34ADD976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2399625" cy="636104"/>
          </a:xfrm>
          <a:prstGeom prst="rect">
            <a:avLst/>
          </a:prstGeom>
        </p:spPr>
      </p:pic>
      <p:pic>
        <p:nvPicPr>
          <p:cNvPr id="15" name="Imagem 14" descr="Logotipo&#10;&#10;Descrição gerada automaticamente">
            <a:extLst>
              <a:ext uri="{FF2B5EF4-FFF2-40B4-BE49-F238E27FC236}">
                <a16:creationId xmlns:a16="http://schemas.microsoft.com/office/drawing/2014/main" id="{0C4184BE-785B-486C-9054-AA9F7EC59A77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alphaModFix amt="20000"/>
          </a:blip>
          <a:stretch>
            <a:fillRect/>
          </a:stretch>
        </p:blipFill>
        <p:spPr>
          <a:xfrm>
            <a:off x="5038409" y="-69573"/>
            <a:ext cx="4105591" cy="471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B62E07F6-7C51-4D95-8FE7-AE7D4951FF2B}"/>
              </a:ext>
            </a:extLst>
          </p:cNvPr>
          <p:cNvSpPr/>
          <p:nvPr userDrawn="1"/>
        </p:nvSpPr>
        <p:spPr>
          <a:xfrm>
            <a:off x="2399625" y="0"/>
            <a:ext cx="6744375" cy="1490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B4333A09-2B5C-4B03-B673-97119375D03A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9513" y="4641340"/>
            <a:ext cx="8961667" cy="49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19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88532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1708</TotalTime>
  <Words>0</Words>
  <Application>Microsoft Office PowerPoint</Application>
  <PresentationFormat>Apresentação na tela (16:9)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Facetado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XISTO SOUZA JÚNIOR</dc:creator>
  <cp:lastModifiedBy>XISTO SOUZA JÚNIOR</cp:lastModifiedBy>
  <cp:revision>18</cp:revision>
  <dcterms:modified xsi:type="dcterms:W3CDTF">2021-09-10T14:49:56Z</dcterms:modified>
</cp:coreProperties>
</file>